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6400"/>
            <a:ext cx="8892480" cy="766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501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8128000" cy="81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29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99392"/>
            <a:ext cx="7376368" cy="737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33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120"/>
            <a:ext cx="7304360" cy="7304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28846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2024-11-26T11:44:07Z</dcterms:created>
  <dcterms:modified xsi:type="dcterms:W3CDTF">2024-11-26T11:47:05Z</dcterms:modified>
</cp:coreProperties>
</file>